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5" r:id="rId8"/>
    <p:sldId id="261" r:id="rId9"/>
    <p:sldId id="268" r:id="rId10"/>
    <p:sldId id="267" r:id="rId11"/>
    <p:sldId id="262" r:id="rId12"/>
    <p:sldId id="263" r:id="rId13"/>
    <p:sldId id="266" r:id="rId14"/>
    <p:sldId id="270" r:id="rId15"/>
    <p:sldId id="264" r:id="rId16"/>
  </p:sldIdLst>
  <p:sldSz cx="18288000" cy="10287000"/>
  <p:notesSz cx="6858000" cy="9144000"/>
  <p:embeddedFontLst>
    <p:embeddedFont>
      <p:font typeface="Ipaex Mincho" panose="020B0600070205080204" charset="-128"/>
      <p:regular r:id="rId17"/>
    </p:embeddedFont>
    <p:embeddedFont>
      <p:font typeface="Rounded M+" panose="020B0600070205080204" charset="-128"/>
      <p:regular r:id="rId18"/>
    </p:embeddedFont>
    <p:embeddedFont>
      <p:font typeface="Noto Sans JP Bold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2593" autoAdjust="0"/>
  </p:normalViewPr>
  <p:slideViewPr>
    <p:cSldViewPr>
      <p:cViewPr varScale="1">
        <p:scale>
          <a:sx n="39" d="100"/>
          <a:sy n="39" d="100"/>
        </p:scale>
        <p:origin x="940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2.png>
</file>

<file path=ppt/media/image3.png>
</file>

<file path=ppt/media/image4.jpeg>
</file>

<file path=ppt/media/image5.pn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 descr="グラフィカル ユーザー インターフェイス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426BF923-A463-7EC2-CCA5-37F796B11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-1104900"/>
            <a:ext cx="7696200" cy="7696200"/>
          </a:xfrm>
          <a:prstGeom prst="rect">
            <a:avLst/>
          </a:prstGeom>
        </p:spPr>
      </p:pic>
      <p:sp>
        <p:nvSpPr>
          <p:cNvPr id="2" name="TextBox 2"/>
          <p:cNvSpPr txBox="1"/>
          <p:nvPr/>
        </p:nvSpPr>
        <p:spPr>
          <a:xfrm>
            <a:off x="6263695" y="952500"/>
            <a:ext cx="9058758" cy="5778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57"/>
              </a:lnSpc>
            </a:pPr>
            <a:r>
              <a:rPr lang="ja-JP" altLang="en-US" sz="33898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カ</a:t>
            </a:r>
            <a:r>
              <a:rPr lang="en-US" sz="33898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。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65547" y="6591300"/>
            <a:ext cx="12356906" cy="888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～</a:t>
            </a:r>
            <a:r>
              <a:rPr lang="ja-JP" altLang="en-US" sz="5199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スマホとタブレットの</a:t>
            </a:r>
            <a:r>
              <a:rPr lang="en-US" sz="5199" dirty="0" err="1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壁紙について</a:t>
            </a:r>
            <a:r>
              <a:rPr lang="en-US" sz="5199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～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91407-9DDE-426D-57BF-B7122CE7D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落ち込んでる人イラスト｜無料イラスト・フリー素材なら ...">
            <a:extLst>
              <a:ext uri="{FF2B5EF4-FFF2-40B4-BE49-F238E27FC236}">
                <a16:creationId xmlns:a16="http://schemas.microsoft.com/office/drawing/2014/main" id="{65EE0DEE-FED9-4D79-43F0-6570A8709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3373003"/>
            <a:ext cx="9162657" cy="687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6DCB521-0B0D-E3F5-137E-24F988549F9B}"/>
              </a:ext>
            </a:extLst>
          </p:cNvPr>
          <p:cNvSpPr txBox="1"/>
          <p:nvPr/>
        </p:nvSpPr>
        <p:spPr>
          <a:xfrm>
            <a:off x="533400" y="571500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できなかったこと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FD9DBA8-A60A-08A6-D632-EDA178FF7FFD}"/>
              </a:ext>
            </a:extLst>
          </p:cNvPr>
          <p:cNvSpPr txBox="1"/>
          <p:nvPr/>
        </p:nvSpPr>
        <p:spPr>
          <a:xfrm>
            <a:off x="5029200" y="2857500"/>
            <a:ext cx="441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・ログイン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B016999-5312-3072-1F96-CE967730951D}"/>
              </a:ext>
            </a:extLst>
          </p:cNvPr>
          <p:cNvSpPr txBox="1"/>
          <p:nvPr/>
        </p:nvSpPr>
        <p:spPr>
          <a:xfrm>
            <a:off x="5029200" y="4305300"/>
            <a:ext cx="8077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・カートぺージの作成</a:t>
            </a:r>
          </a:p>
          <a:p>
            <a:endParaRPr kumimoji="1" lang="ja-JP" altLang="en-US" sz="66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1D3AB76-B6D2-15AD-8AA5-304551FFD981}"/>
              </a:ext>
            </a:extLst>
          </p:cNvPr>
          <p:cNvSpPr txBox="1"/>
          <p:nvPr/>
        </p:nvSpPr>
        <p:spPr>
          <a:xfrm>
            <a:off x="5029200" y="5791200"/>
            <a:ext cx="7315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・マイページの作成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A2634CA-5DD4-6788-2480-499DC7A246EC}"/>
              </a:ext>
            </a:extLst>
          </p:cNvPr>
          <p:cNvSpPr txBox="1"/>
          <p:nvPr/>
        </p:nvSpPr>
        <p:spPr>
          <a:xfrm>
            <a:off x="5029200" y="7555839"/>
            <a:ext cx="7315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・動画の繁栄</a:t>
            </a:r>
          </a:p>
        </p:txBody>
      </p:sp>
    </p:spTree>
    <p:extLst>
      <p:ext uri="{BB962C8B-B14F-4D97-AF65-F5344CB8AC3E}">
        <p14:creationId xmlns:p14="http://schemas.microsoft.com/office/powerpoint/2010/main" val="4053948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D658F-CAFE-0663-7FC9-66113746D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0884D713-24D2-3382-8144-2580A0661405}"/>
              </a:ext>
            </a:extLst>
          </p:cNvPr>
          <p:cNvSpPr txBox="1"/>
          <p:nvPr/>
        </p:nvSpPr>
        <p:spPr>
          <a:xfrm>
            <a:off x="342900" y="2171700"/>
            <a:ext cx="17602200" cy="56060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457"/>
              </a:lnSpc>
            </a:pPr>
            <a:r>
              <a:rPr lang="ja-JP" altLang="en-US" sz="33898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実機説明</a:t>
            </a:r>
            <a:endParaRPr lang="en-US" sz="33898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4020095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8442E6-0963-375E-1134-666D490EE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お辞儀する女の子イラスト - No: 22651188｜無料イラスト・フリー素材なら「イラストAC」">
            <a:extLst>
              <a:ext uri="{FF2B5EF4-FFF2-40B4-BE49-F238E27FC236}">
                <a16:creationId xmlns:a16="http://schemas.microsoft.com/office/drawing/2014/main" id="{5D54FF43-E692-45AD-373E-40A378BC9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790700"/>
            <a:ext cx="11125200" cy="8331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BEABB16-082F-B9F9-B488-F8A92ABB0E91}"/>
              </a:ext>
            </a:extLst>
          </p:cNvPr>
          <p:cNvSpPr txBox="1"/>
          <p:nvPr/>
        </p:nvSpPr>
        <p:spPr>
          <a:xfrm>
            <a:off x="1447800" y="571500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動画をご覧ください。</a:t>
            </a:r>
          </a:p>
        </p:txBody>
      </p:sp>
    </p:spTree>
    <p:extLst>
      <p:ext uri="{BB962C8B-B14F-4D97-AF65-F5344CB8AC3E}">
        <p14:creationId xmlns:p14="http://schemas.microsoft.com/office/powerpoint/2010/main" val="180513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7A0BA-FDC3-C2D2-D778-83F5F2265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未来を見据えるイラスト｜無料イラスト・フリー素材なら「イラストAC」">
            <a:extLst>
              <a:ext uri="{FF2B5EF4-FFF2-40B4-BE49-F238E27FC236}">
                <a16:creationId xmlns:a16="http://schemas.microsoft.com/office/drawing/2014/main" id="{1A0B9E19-F7B5-E737-9879-C8DCCAB87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4056852"/>
            <a:ext cx="8267656" cy="620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DF6C983-7A62-62B4-68F8-FF73C37CBA72}"/>
              </a:ext>
            </a:extLst>
          </p:cNvPr>
          <p:cNvSpPr txBox="1"/>
          <p:nvPr/>
        </p:nvSpPr>
        <p:spPr>
          <a:xfrm>
            <a:off x="504570" y="334341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今後の展望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CD5C722-288E-51D9-C9E3-169645971688}"/>
              </a:ext>
            </a:extLst>
          </p:cNvPr>
          <p:cNvSpPr txBox="1"/>
          <p:nvPr/>
        </p:nvSpPr>
        <p:spPr>
          <a:xfrm>
            <a:off x="5029200" y="2360048"/>
            <a:ext cx="441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・ログイン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7E82B26-2011-5539-88E6-B929E5A5BFEF}"/>
              </a:ext>
            </a:extLst>
          </p:cNvPr>
          <p:cNvSpPr txBox="1"/>
          <p:nvPr/>
        </p:nvSpPr>
        <p:spPr>
          <a:xfrm>
            <a:off x="5029200" y="3807848"/>
            <a:ext cx="8077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・カートぺージの作成</a:t>
            </a:r>
          </a:p>
          <a:p>
            <a:endParaRPr kumimoji="1" lang="ja-JP" altLang="en-US" sz="66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7D5EA2C-C9F3-EB9D-8BFD-C4EE0D08B781}"/>
              </a:ext>
            </a:extLst>
          </p:cNvPr>
          <p:cNvSpPr txBox="1"/>
          <p:nvPr/>
        </p:nvSpPr>
        <p:spPr>
          <a:xfrm>
            <a:off x="5029200" y="5293748"/>
            <a:ext cx="7315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・マイページの作成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01B63D3-963F-CFB1-5272-1D6A91CEF79A}"/>
              </a:ext>
            </a:extLst>
          </p:cNvPr>
          <p:cNvSpPr txBox="1"/>
          <p:nvPr/>
        </p:nvSpPr>
        <p:spPr>
          <a:xfrm>
            <a:off x="5029200" y="7058387"/>
            <a:ext cx="7315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・動画の繁栄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0B07FA5-54EA-3841-8F1A-3AA0D5CA6D39}"/>
              </a:ext>
            </a:extLst>
          </p:cNvPr>
          <p:cNvSpPr txBox="1"/>
          <p:nvPr/>
        </p:nvSpPr>
        <p:spPr>
          <a:xfrm>
            <a:off x="5029200" y="8496300"/>
            <a:ext cx="8839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・アニメ以外の壁紙作成</a:t>
            </a:r>
          </a:p>
        </p:txBody>
      </p:sp>
    </p:spTree>
    <p:extLst>
      <p:ext uri="{BB962C8B-B14F-4D97-AF65-F5344CB8AC3E}">
        <p14:creationId xmlns:p14="http://schemas.microsoft.com/office/powerpoint/2010/main" val="2834215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D71281-D77A-8D67-5954-CF9955150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8C95162-A11B-B34C-0E3D-E1A02AE88618}"/>
              </a:ext>
            </a:extLst>
          </p:cNvPr>
          <p:cNvSpPr txBox="1"/>
          <p:nvPr/>
        </p:nvSpPr>
        <p:spPr>
          <a:xfrm>
            <a:off x="504570" y="334341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課題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24BC166-5F1C-FE51-900D-D1B522721E16}"/>
              </a:ext>
            </a:extLst>
          </p:cNvPr>
          <p:cNvSpPr txBox="1"/>
          <p:nvPr/>
        </p:nvSpPr>
        <p:spPr>
          <a:xfrm>
            <a:off x="5029200" y="2360048"/>
            <a:ext cx="11506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</a:t>
            </a:r>
            <a:r>
              <a:rPr kumimoji="1" lang="en-US" altLang="ja-JP" sz="6600" dirty="0" err="1"/>
              <a:t>Andorido</a:t>
            </a:r>
            <a:r>
              <a:rPr kumimoji="1" lang="ja-JP" altLang="en-US" sz="6600" dirty="0"/>
              <a:t>版を作れるようにする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CBB4085-9C90-9473-24FC-D4B9E041595F}"/>
              </a:ext>
            </a:extLst>
          </p:cNvPr>
          <p:cNvSpPr txBox="1"/>
          <p:nvPr/>
        </p:nvSpPr>
        <p:spPr>
          <a:xfrm>
            <a:off x="5029200" y="3807848"/>
            <a:ext cx="8077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・著作権の問題？</a:t>
            </a:r>
          </a:p>
          <a:p>
            <a:endParaRPr kumimoji="1" lang="ja-JP" altLang="en-US" sz="66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0BD68D7-8B36-7F4E-66D2-AD799853916D}"/>
              </a:ext>
            </a:extLst>
          </p:cNvPr>
          <p:cNvSpPr txBox="1"/>
          <p:nvPr/>
        </p:nvSpPr>
        <p:spPr>
          <a:xfrm>
            <a:off x="5029200" y="5293748"/>
            <a:ext cx="7315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・支払い方法の種類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F2C2C56-3437-CE97-2CC5-859D4AF80900}"/>
              </a:ext>
            </a:extLst>
          </p:cNvPr>
          <p:cNvSpPr txBox="1"/>
          <p:nvPr/>
        </p:nvSpPr>
        <p:spPr>
          <a:xfrm>
            <a:off x="5029200" y="6501673"/>
            <a:ext cx="8839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・アニメ以外の人にどうやって認知してもらえるか？</a:t>
            </a:r>
          </a:p>
        </p:txBody>
      </p:sp>
      <p:pic>
        <p:nvPicPr>
          <p:cNvPr id="1026" name="Picture 2" descr="課題」のイラスト文字 | かわいいフリー素材集 いらすとや">
            <a:extLst>
              <a:ext uri="{FF2B5EF4-FFF2-40B4-BE49-F238E27FC236}">
                <a16:creationId xmlns:a16="http://schemas.microsoft.com/office/drawing/2014/main" id="{B3DA8D2C-D717-D0C7-AAAC-91EFDCE18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9200" y="3567973"/>
            <a:ext cx="4876800" cy="396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70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C1CAB-7941-E7CB-5FB1-BFC897D7A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お辞儀する女の子イラスト - No: 22651188｜無料イラスト・フリー素材なら「イラストAC」">
            <a:extLst>
              <a:ext uri="{FF2B5EF4-FFF2-40B4-BE49-F238E27FC236}">
                <a16:creationId xmlns:a16="http://schemas.microsoft.com/office/drawing/2014/main" id="{BF572E74-A884-D802-1958-08858A9FB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552700"/>
            <a:ext cx="9906000" cy="7418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4A8660E-5200-33B4-3468-851055E1D0E8}"/>
              </a:ext>
            </a:extLst>
          </p:cNvPr>
          <p:cNvSpPr txBox="1"/>
          <p:nvPr/>
        </p:nvSpPr>
        <p:spPr>
          <a:xfrm>
            <a:off x="1371600" y="1028700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ご清聴ありがとうございました。</a:t>
            </a:r>
          </a:p>
        </p:txBody>
      </p:sp>
    </p:spTree>
    <p:extLst>
      <p:ext uri="{BB962C8B-B14F-4D97-AF65-F5344CB8AC3E}">
        <p14:creationId xmlns:p14="http://schemas.microsoft.com/office/powerpoint/2010/main" val="1841615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215832B-7D85-7DDF-AF9F-A646A1C3B27F}"/>
              </a:ext>
            </a:extLst>
          </p:cNvPr>
          <p:cNvSpPr txBox="1"/>
          <p:nvPr/>
        </p:nvSpPr>
        <p:spPr>
          <a:xfrm>
            <a:off x="961770" y="191776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目次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C63CD65-B1E2-C9EF-2B16-136F0730648A}"/>
              </a:ext>
            </a:extLst>
          </p:cNvPr>
          <p:cNvSpPr txBox="1"/>
          <p:nvPr/>
        </p:nvSpPr>
        <p:spPr>
          <a:xfrm>
            <a:off x="961770" y="1807992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・アプリについて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28EC281-D413-117F-BFEE-ADBDF0EC775E}"/>
              </a:ext>
            </a:extLst>
          </p:cNvPr>
          <p:cNvSpPr txBox="1"/>
          <p:nvPr/>
        </p:nvSpPr>
        <p:spPr>
          <a:xfrm>
            <a:off x="-457200" y="3585879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・実機説明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4714433-417E-BEFD-39ED-53658D3B3E40}"/>
              </a:ext>
            </a:extLst>
          </p:cNvPr>
          <p:cNvSpPr txBox="1"/>
          <p:nvPr/>
        </p:nvSpPr>
        <p:spPr>
          <a:xfrm>
            <a:off x="-1676400" y="5202095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・動画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1226C45-DFB7-69CA-E0A6-E73F1A5E3D6E}"/>
              </a:ext>
            </a:extLst>
          </p:cNvPr>
          <p:cNvSpPr txBox="1"/>
          <p:nvPr/>
        </p:nvSpPr>
        <p:spPr>
          <a:xfrm>
            <a:off x="1923540" y="6979982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・今後の展望と課題</a:t>
            </a:r>
          </a:p>
        </p:txBody>
      </p:sp>
    </p:spTree>
    <p:extLst>
      <p:ext uri="{BB962C8B-B14F-4D97-AF65-F5344CB8AC3E}">
        <p14:creationId xmlns:p14="http://schemas.microsoft.com/office/powerpoint/2010/main" val="419795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7326F2-8297-5C4B-5F7B-30C2F268F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2EF6D300-9B44-6B9B-4A10-2B5F338AA5C1}"/>
              </a:ext>
            </a:extLst>
          </p:cNvPr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</a:t>
            </a: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F0332B1-57ED-F706-282D-04496A7C882C}"/>
              </a:ext>
            </a:extLst>
          </p:cNvPr>
          <p:cNvSpPr txBox="1"/>
          <p:nvPr/>
        </p:nvSpPr>
        <p:spPr>
          <a:xfrm>
            <a:off x="6096000" y="1824191"/>
            <a:ext cx="13030200" cy="49358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457"/>
              </a:lnSpc>
            </a:pPr>
            <a:r>
              <a:rPr lang="en-US" sz="1200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Short</a:t>
            </a:r>
            <a:r>
              <a:rPr lang="ja-JP" altLang="en-US" sz="1200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</a:t>
            </a:r>
            <a:r>
              <a:rPr lang="en-US" altLang="ja-JP" sz="1200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Cut</a:t>
            </a:r>
            <a:endParaRPr lang="en-US" sz="12000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59EF44E1-1E62-91B8-724F-88C2F7D9F3A4}"/>
              </a:ext>
            </a:extLst>
          </p:cNvPr>
          <p:cNvSpPr txBox="1"/>
          <p:nvPr/>
        </p:nvSpPr>
        <p:spPr>
          <a:xfrm>
            <a:off x="6296969" y="3543300"/>
            <a:ext cx="13030200" cy="49358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457"/>
              </a:lnSpc>
            </a:pPr>
            <a:r>
              <a:rPr lang="en-US" sz="1200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Wallpaper</a:t>
            </a:r>
          </a:p>
        </p:txBody>
      </p:sp>
      <p:pic>
        <p:nvPicPr>
          <p:cNvPr id="11" name="図 10" descr="ロゴ">
            <a:extLst>
              <a:ext uri="{FF2B5EF4-FFF2-40B4-BE49-F238E27FC236}">
                <a16:creationId xmlns:a16="http://schemas.microsoft.com/office/drawing/2014/main" id="{F27C128F-A9C6-15B8-4802-14A294028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2010719"/>
            <a:ext cx="7488538" cy="74885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AA99925-45ED-DEB2-AC0B-04AE45D64B9A}"/>
              </a:ext>
            </a:extLst>
          </p:cNvPr>
          <p:cNvSpPr/>
          <p:nvPr/>
        </p:nvSpPr>
        <p:spPr>
          <a:xfrm>
            <a:off x="1801169" y="469655"/>
            <a:ext cx="5638800" cy="11764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8000" b="1" dirty="0"/>
              <a:t>icon</a:t>
            </a:r>
            <a:endParaRPr kumimoji="1" lang="ja-JP" altLang="en-US" sz="8000" b="1" dirty="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3A35C59-BF21-831F-87D9-67534B39D6FA}"/>
              </a:ext>
            </a:extLst>
          </p:cNvPr>
          <p:cNvSpPr/>
          <p:nvPr/>
        </p:nvSpPr>
        <p:spPr>
          <a:xfrm>
            <a:off x="10210800" y="469655"/>
            <a:ext cx="5638800" cy="11764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8000" b="1" dirty="0"/>
              <a:t>tittle</a:t>
            </a:r>
            <a:endParaRPr kumimoji="1" lang="ja-JP" alt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40495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Mico - Widget &amp; Live Wallpaper - Google Play のアプリ">
            <a:extLst>
              <a:ext uri="{FF2B5EF4-FFF2-40B4-BE49-F238E27FC236}">
                <a16:creationId xmlns:a16="http://schemas.microsoft.com/office/drawing/2014/main" id="{7401B80B-FFC8-41FE-5702-664061970C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381" y="23622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Phone『ショートカット』アプリが便利！使いこなし方やおすすめの設定法を紹介します｜KDDI トビラ">
            <a:extLst>
              <a:ext uri="{FF2B5EF4-FFF2-40B4-BE49-F238E27FC236}">
                <a16:creationId xmlns:a16="http://schemas.microsoft.com/office/drawing/2014/main" id="{B48CA598-DAA6-360C-0685-89AB8E2F5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7839" y="2746542"/>
            <a:ext cx="7168243" cy="410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Phone – 健巳創作">
            <a:extLst>
              <a:ext uri="{FF2B5EF4-FFF2-40B4-BE49-F238E27FC236}">
                <a16:creationId xmlns:a16="http://schemas.microsoft.com/office/drawing/2014/main" id="{D79A865B-4D1B-C069-7CAE-12FE8DFCA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4131" y="2533650"/>
            <a:ext cx="4914900" cy="49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加算記号 3">
            <a:extLst>
              <a:ext uri="{FF2B5EF4-FFF2-40B4-BE49-F238E27FC236}">
                <a16:creationId xmlns:a16="http://schemas.microsoft.com/office/drawing/2014/main" id="{4373B899-F4D5-7CAF-6367-90569709676B}"/>
              </a:ext>
            </a:extLst>
          </p:cNvPr>
          <p:cNvSpPr/>
          <p:nvPr/>
        </p:nvSpPr>
        <p:spPr>
          <a:xfrm>
            <a:off x="4071939" y="3543300"/>
            <a:ext cx="2971800" cy="2514600"/>
          </a:xfrm>
          <a:prstGeom prst="mathPlu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加算記号 4">
            <a:extLst>
              <a:ext uri="{FF2B5EF4-FFF2-40B4-BE49-F238E27FC236}">
                <a16:creationId xmlns:a16="http://schemas.microsoft.com/office/drawing/2014/main" id="{BF8E676E-D57D-6C0E-464A-0816DCA2BB4F}"/>
              </a:ext>
            </a:extLst>
          </p:cNvPr>
          <p:cNvSpPr/>
          <p:nvPr/>
        </p:nvSpPr>
        <p:spPr>
          <a:xfrm>
            <a:off x="11085060" y="3543300"/>
            <a:ext cx="2971800" cy="2514600"/>
          </a:xfrm>
          <a:prstGeom prst="mathPlu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2276056A-D15B-A5F0-5DD3-868DBFD3704B}"/>
              </a:ext>
            </a:extLst>
          </p:cNvPr>
          <p:cNvSpPr txBox="1"/>
          <p:nvPr/>
        </p:nvSpPr>
        <p:spPr>
          <a:xfrm>
            <a:off x="6433733" y="6762583"/>
            <a:ext cx="5416453" cy="888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ja-JP" altLang="en-US" sz="5199" b="1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ショートカット</a:t>
            </a:r>
            <a:endParaRPr lang="en-US" sz="5199" b="1" dirty="0">
              <a:solidFill>
                <a:srgbClr val="000000"/>
              </a:solidFill>
              <a:latin typeface="Ipaex Mincho"/>
              <a:ea typeface="Ipaex Mincho"/>
              <a:cs typeface="Ipaex Mincho"/>
              <a:sym typeface="Ipaex Mincho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07F7A8B2-DA4F-4BB3-C8C5-D4A5A63262FF}"/>
              </a:ext>
            </a:extLst>
          </p:cNvPr>
          <p:cNvSpPr txBox="1"/>
          <p:nvPr/>
        </p:nvSpPr>
        <p:spPr>
          <a:xfrm>
            <a:off x="12603617" y="6794583"/>
            <a:ext cx="5416453" cy="1824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altLang="ja-JP" sz="5199" b="1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Mico</a:t>
            </a:r>
          </a:p>
          <a:p>
            <a:pPr algn="ctr">
              <a:lnSpc>
                <a:spcPts val="7279"/>
              </a:lnSpc>
            </a:pPr>
            <a:r>
              <a:rPr lang="en-US" sz="5199" b="1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Widget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D5D7F6F-FBB3-3A12-7318-A883DFD972EB}"/>
              </a:ext>
            </a:extLst>
          </p:cNvPr>
          <p:cNvSpPr txBox="1"/>
          <p:nvPr/>
        </p:nvSpPr>
        <p:spPr>
          <a:xfrm>
            <a:off x="838200" y="508819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使用するもの</a:t>
            </a:r>
          </a:p>
        </p:txBody>
      </p:sp>
    </p:spTree>
    <p:extLst>
      <p:ext uri="{BB962C8B-B14F-4D97-AF65-F5344CB8AC3E}">
        <p14:creationId xmlns:p14="http://schemas.microsoft.com/office/powerpoint/2010/main" val="281587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6DB610-95C0-C98D-891E-8A455D18A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6773E2E-693B-42DE-AF6C-4E1A1881814E}"/>
              </a:ext>
            </a:extLst>
          </p:cNvPr>
          <p:cNvSpPr txBox="1"/>
          <p:nvPr/>
        </p:nvSpPr>
        <p:spPr>
          <a:xfrm>
            <a:off x="959484" y="1029260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コンセプト</a:t>
            </a:r>
          </a:p>
        </p:txBody>
      </p:sp>
      <p:pic>
        <p:nvPicPr>
          <p:cNvPr id="4" name="図 3" descr="写真, 異なる, いくつか, 部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E9F13441-CCC9-0828-FF6A-91E9334D9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" y="-4674"/>
            <a:ext cx="5092064" cy="10287000"/>
          </a:xfrm>
          <a:prstGeom prst="rect">
            <a:avLst/>
          </a:prstGeom>
        </p:spPr>
      </p:pic>
      <p:pic>
        <p:nvPicPr>
          <p:cNvPr id="6" name="図 5" descr="ゲームの画面&#10;&#10;AI 生成コンテンツは誤りを含む可能性があります。">
            <a:extLst>
              <a:ext uri="{FF2B5EF4-FFF2-40B4-BE49-F238E27FC236}">
                <a16:creationId xmlns:a16="http://schemas.microsoft.com/office/drawing/2014/main" id="{55F5C0CE-5566-7EA9-D24B-119BEF5C5D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832" y="3045402"/>
            <a:ext cx="10721368" cy="7236924"/>
          </a:xfrm>
          <a:prstGeom prst="rect">
            <a:avLst/>
          </a:prstGeom>
        </p:spPr>
      </p:pic>
      <p:sp>
        <p:nvSpPr>
          <p:cNvPr id="8" name="楕円 7">
            <a:extLst>
              <a:ext uri="{FF2B5EF4-FFF2-40B4-BE49-F238E27FC236}">
                <a16:creationId xmlns:a16="http://schemas.microsoft.com/office/drawing/2014/main" id="{DEC999F1-F7C5-E731-9846-602781FDD0C4}"/>
              </a:ext>
            </a:extLst>
          </p:cNvPr>
          <p:cNvSpPr/>
          <p:nvPr/>
        </p:nvSpPr>
        <p:spPr>
          <a:xfrm>
            <a:off x="5334000" y="3177053"/>
            <a:ext cx="5059680" cy="2362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6600" dirty="0"/>
              <a:t>一体化！</a:t>
            </a:r>
          </a:p>
        </p:txBody>
      </p:sp>
    </p:spTree>
    <p:extLst>
      <p:ext uri="{BB962C8B-B14F-4D97-AF65-F5344CB8AC3E}">
        <p14:creationId xmlns:p14="http://schemas.microsoft.com/office/powerpoint/2010/main" val="122041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0.04 C 0.081 0.049 0.102 0.054 0.124 0.054 C 0.149 0.054 0.169 0.049 0.183 0.04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3AA5F-0E5A-1738-FB12-3E77C0A77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80CE29D-9B5C-F857-E64B-BBBF9291F8D2}"/>
              </a:ext>
            </a:extLst>
          </p:cNvPr>
          <p:cNvSpPr txBox="1"/>
          <p:nvPr/>
        </p:nvSpPr>
        <p:spPr>
          <a:xfrm>
            <a:off x="959484" y="1029260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作ろうと思ったきっかけ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59D94BF-49AE-576D-752C-6CDBF67BC8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pic>
        <p:nvPicPr>
          <p:cNvPr id="2056" name="Picture 8" descr="1,400点を超える考える人のイラスト素材、ロイヤリティフリーのベクター素材グラフィックスとクリップアート - iStock | 悩む, ロダン, 脳">
            <a:extLst>
              <a:ext uri="{FF2B5EF4-FFF2-40B4-BE49-F238E27FC236}">
                <a16:creationId xmlns:a16="http://schemas.microsoft.com/office/drawing/2014/main" id="{D97979F6-4202-5D78-275F-0AF613DEC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7" y="4437849"/>
            <a:ext cx="8229600" cy="5876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D88E510-2BA1-F96F-9BE9-11C8E5BF78FD}"/>
              </a:ext>
            </a:extLst>
          </p:cNvPr>
          <p:cNvSpPr txBox="1"/>
          <p:nvPr/>
        </p:nvSpPr>
        <p:spPr>
          <a:xfrm>
            <a:off x="8153400" y="4762500"/>
            <a:ext cx="91705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・サイトやアプリだと自分の好みの壁紙が見つからなかったから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59CB10-5A9B-0443-3269-7092FA449A10}"/>
              </a:ext>
            </a:extLst>
          </p:cNvPr>
          <p:cNvSpPr txBox="1"/>
          <p:nvPr/>
        </p:nvSpPr>
        <p:spPr>
          <a:xfrm>
            <a:off x="8115300" y="8000021"/>
            <a:ext cx="91705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・見栄えが悪いのが多い</a:t>
            </a:r>
          </a:p>
        </p:txBody>
      </p:sp>
    </p:spTree>
    <p:extLst>
      <p:ext uri="{BB962C8B-B14F-4D97-AF65-F5344CB8AC3E}">
        <p14:creationId xmlns:p14="http://schemas.microsoft.com/office/powerpoint/2010/main" val="3439759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3C3FD1-43F7-79BE-F80B-9B9D90982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 descr="グラフィカル ユーザー インターフェイス&#10;&#10;AI 生成コンテンツは誤りを含む可能性があります。">
            <a:extLst>
              <a:ext uri="{FF2B5EF4-FFF2-40B4-BE49-F238E27FC236}">
                <a16:creationId xmlns:a16="http://schemas.microsoft.com/office/drawing/2014/main" id="{B1946292-F1E6-03A2-9D21-EA68EB0631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9" y="190500"/>
            <a:ext cx="6172200" cy="1082818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E927747-CBC2-BE13-3B6E-C8EFDB23FA80}"/>
              </a:ext>
            </a:extLst>
          </p:cNvPr>
          <p:cNvSpPr txBox="1"/>
          <p:nvPr/>
        </p:nvSpPr>
        <p:spPr>
          <a:xfrm>
            <a:off x="533400" y="571500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アプリについて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2F8989C-97DA-198D-B3AE-71817BC31999}"/>
              </a:ext>
            </a:extLst>
          </p:cNvPr>
          <p:cNvSpPr txBox="1"/>
          <p:nvPr/>
        </p:nvSpPr>
        <p:spPr>
          <a:xfrm>
            <a:off x="6705600" y="2933700"/>
            <a:ext cx="100087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・商品の値段は</a:t>
            </a:r>
            <a:r>
              <a:rPr kumimoji="1" lang="ja-JP" altLang="en-US" sz="6600" b="1" u="sng" dirty="0"/>
              <a:t>一律</a:t>
            </a:r>
            <a:r>
              <a:rPr kumimoji="1" lang="en-US" altLang="ja-JP" sz="6600" b="1" u="sng" dirty="0">
                <a:solidFill>
                  <a:srgbClr val="FF0000"/>
                </a:solidFill>
              </a:rPr>
              <a:t>\500</a:t>
            </a:r>
            <a:r>
              <a:rPr kumimoji="1" lang="ja-JP" altLang="en-US" sz="6600" b="1" u="sng" dirty="0">
                <a:solidFill>
                  <a:srgbClr val="FF0000"/>
                </a:solidFill>
              </a:rPr>
              <a:t>円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9F8F364-ADF5-6E6E-C80E-B68DD92460EE}"/>
              </a:ext>
            </a:extLst>
          </p:cNvPr>
          <p:cNvSpPr txBox="1"/>
          <p:nvPr/>
        </p:nvSpPr>
        <p:spPr>
          <a:xfrm>
            <a:off x="6705600" y="4334646"/>
            <a:ext cx="100087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・購入するのは</a:t>
            </a:r>
            <a:r>
              <a:rPr kumimoji="1" lang="ja-JP" altLang="en-US" sz="6600" b="1" dirty="0">
                <a:solidFill>
                  <a:srgbClr val="00B0F0"/>
                </a:solidFill>
              </a:rPr>
              <a:t>アイコンの画像</a:t>
            </a:r>
            <a:r>
              <a:rPr kumimoji="1" lang="ja-JP" altLang="en-US" sz="6600" dirty="0"/>
              <a:t>、</a:t>
            </a:r>
            <a:r>
              <a:rPr kumimoji="1" lang="ja-JP" altLang="en-US" sz="6600" b="1" dirty="0">
                <a:solidFill>
                  <a:srgbClr val="00B050"/>
                </a:solidFill>
              </a:rPr>
              <a:t>ホーム画面の壁紙</a:t>
            </a:r>
            <a:r>
              <a:rPr kumimoji="1" lang="ja-JP" altLang="en-US" sz="6600" dirty="0"/>
              <a:t>と</a:t>
            </a:r>
            <a:r>
              <a:rPr kumimoji="1" lang="ja-JP" altLang="en-US" sz="6600" b="1" dirty="0">
                <a:solidFill>
                  <a:srgbClr val="7030A0"/>
                </a:solidFill>
              </a:rPr>
              <a:t>ショートカット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CF07794-CEA2-239C-9324-CC13CAC6E2CF}"/>
              </a:ext>
            </a:extLst>
          </p:cNvPr>
          <p:cNvSpPr txBox="1"/>
          <p:nvPr/>
        </p:nvSpPr>
        <p:spPr>
          <a:xfrm>
            <a:off x="6705600" y="7662580"/>
            <a:ext cx="1000874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・購入をすると解説のページが解禁されます。</a:t>
            </a:r>
            <a:endParaRPr kumimoji="1" lang="ja-JP" altLang="en-US" sz="6600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621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C0DB7-84FD-8E21-2105-C2C3F408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E3204896-6004-32A1-84C5-E4E0F1B0D0B4}"/>
              </a:ext>
            </a:extLst>
          </p:cNvPr>
          <p:cNvSpPr txBox="1"/>
          <p:nvPr/>
        </p:nvSpPr>
        <p:spPr>
          <a:xfrm>
            <a:off x="533400" y="571500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購入後１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AFF226B-46C1-FECF-30C7-42450BBC7C2B}"/>
              </a:ext>
            </a:extLst>
          </p:cNvPr>
          <p:cNvSpPr txBox="1"/>
          <p:nvPr/>
        </p:nvSpPr>
        <p:spPr>
          <a:xfrm>
            <a:off x="7626412" y="3019842"/>
            <a:ext cx="9220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</a:t>
            </a:r>
            <a:r>
              <a:rPr kumimoji="1" lang="ja-JP" altLang="en-US" sz="6600" b="1" dirty="0"/>
              <a:t>この画像のショートカットが</a:t>
            </a:r>
            <a:r>
              <a:rPr kumimoji="1" lang="en-US" altLang="ja-JP" sz="6600" b="1" dirty="0"/>
              <a:t>URL</a:t>
            </a:r>
            <a:r>
              <a:rPr kumimoji="1" lang="ja-JP" altLang="en-US" sz="6600" b="1" dirty="0"/>
              <a:t>で配布されます。</a:t>
            </a:r>
            <a:endParaRPr kumimoji="1" lang="ja-JP" altLang="en-US" sz="6600" b="1" u="sng" dirty="0">
              <a:solidFill>
                <a:srgbClr val="FF0000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22602F2F-8D79-E849-2BC3-C66844573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" y="680829"/>
            <a:ext cx="6029719" cy="96774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0219483-940F-9424-3F90-FCDB4B37F190}"/>
              </a:ext>
            </a:extLst>
          </p:cNvPr>
          <p:cNvSpPr txBox="1"/>
          <p:nvPr/>
        </p:nvSpPr>
        <p:spPr>
          <a:xfrm>
            <a:off x="7588312" y="5541300"/>
            <a:ext cx="9220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600" b="1" u="sng" dirty="0">
                <a:solidFill>
                  <a:srgbClr val="00B0F0"/>
                </a:solidFill>
              </a:rPr>
              <a:t>https://www.icloud.com/shortcuts/ed887d791cc440d19455b566fcf7f49e</a:t>
            </a:r>
            <a:endParaRPr kumimoji="1" lang="ja-JP" altLang="en-US" sz="6600" b="1" u="sng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68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2A2FF-70A9-A039-B109-90F9BE71B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1921F87-F1E0-A689-C227-576BD38EDF78}"/>
              </a:ext>
            </a:extLst>
          </p:cNvPr>
          <p:cNvSpPr txBox="1"/>
          <p:nvPr/>
        </p:nvSpPr>
        <p:spPr>
          <a:xfrm>
            <a:off x="533400" y="571500"/>
            <a:ext cx="16364460" cy="2052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9900" b="1" dirty="0">
                <a:latin typeface="+mj-lt"/>
                <a:ea typeface="+mj-ea"/>
                <a:cs typeface="+mj-cs"/>
              </a:rPr>
              <a:t>購入後２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80A4CED-47A6-4D1F-39AD-76B032F82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238500"/>
            <a:ext cx="7139660" cy="567690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EF61C2-2409-2E8A-2FAE-91F25EB2FAC8}"/>
              </a:ext>
            </a:extLst>
          </p:cNvPr>
          <p:cNvSpPr txBox="1"/>
          <p:nvPr/>
        </p:nvSpPr>
        <p:spPr>
          <a:xfrm>
            <a:off x="8458200" y="4457700"/>
            <a:ext cx="9220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・この画像のようにアイコンの写真が配布されます。</a:t>
            </a:r>
            <a:endParaRPr kumimoji="1" lang="ja-JP" altLang="en-US" sz="6600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43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</TotalTime>
  <Words>235</Words>
  <Application>Microsoft Office PowerPoint</Application>
  <PresentationFormat>ユーザー設定</PresentationFormat>
  <Paragraphs>50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Noto Sans JP Bold</vt:lpstr>
      <vt:lpstr>Ipaex Mincho</vt:lpstr>
      <vt:lpstr>Arial</vt:lpstr>
      <vt:lpstr>Calibri</vt:lpstr>
      <vt:lpstr>Rounded M+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段落テキスト</dc:title>
  <cp:lastModifiedBy>明坂 翔(zeal22410076)</cp:lastModifiedBy>
  <cp:revision>36</cp:revision>
  <dcterms:created xsi:type="dcterms:W3CDTF">2006-08-16T00:00:00Z</dcterms:created>
  <dcterms:modified xsi:type="dcterms:W3CDTF">2025-07-16T00:39:24Z</dcterms:modified>
  <dc:identifier>DAGmubjmQRk</dc:identifier>
</cp:coreProperties>
</file>

<file path=docProps/thumbnail.jpeg>
</file>